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79938" autoAdjust="0"/>
  </p:normalViewPr>
  <p:slideViewPr>
    <p:cSldViewPr>
      <p:cViewPr varScale="1">
        <p:scale>
          <a:sx n="88" d="100"/>
          <a:sy n="88" d="100"/>
        </p:scale>
        <p:origin x="141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7296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1/26/18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Alex Rosenkranz</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Alex Rosenkranz</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B.A. in Information Technology from Rutgers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Certificate from Rutgers Coding Bootcamp</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10</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dirty="0">
                <a:latin typeface="Arial" panose="020B0604020202020204" pitchFamily="34" charset="0"/>
                <a:ea typeface="Roboto" panose="02000000000000000000" pitchFamily="2" charset="0"/>
                <a:cs typeface="Arial" panose="020B0604020202020204" pitchFamily="34" charset="0"/>
              </a:rPr>
              <a:t>I consume A LOT of music</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a:latin typeface="Arial" panose="020B0604020202020204" pitchFamily="34" charset="0"/>
                <a:ea typeface="Roboto" panose="02000000000000000000" pitchFamily="2" charset="0"/>
                <a:cs typeface="Arial" panose="020B0604020202020204" pitchFamily="34" charset="0"/>
              </a:rPr>
              <a:t>Guilty pleasure: following WWE</a:t>
            </a:r>
            <a:r>
              <a:rPr lang="en" altLang="en" sz="2000" dirty="0">
                <a:latin typeface="Arial" panose="020B0604020202020204" pitchFamily="34" charset="0"/>
                <a:ea typeface="Roboto" panose="02000000000000000000" pitchFamily="2" charset="0"/>
                <a:cs typeface="Arial" panose="020B0604020202020204" pitchFamily="34" charset="0"/>
              </a:rPr>
              <a:t> </a:t>
            </a: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pic>
        <p:nvPicPr>
          <p:cNvPr id="4" name="Picture 3">
            <a:extLst>
              <a:ext uri="{FF2B5EF4-FFF2-40B4-BE49-F238E27FC236}">
                <a16:creationId xmlns:a16="http://schemas.microsoft.com/office/drawing/2014/main" id="{417B6324-56D0-A54B-8A4A-1B0FCB461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49205"/>
            <a:ext cx="3179186" cy="238439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a:t>
            </a:r>
            <a:r>
              <a:rPr lang="en" altLang="en" sz="2800" dirty="0">
                <a:latin typeface="Arial" panose="020B0604020202020204" pitchFamily="34" charset="0"/>
                <a:ea typeface="Roboto" panose="02000000000000000000" pitchFamily="2" charset="0"/>
                <a:cs typeface="Arial" panose="020B0604020202020204" pitchFamily="34" charset="0"/>
              </a:rPr>
              <a: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pic>
        <p:nvPicPr>
          <p:cNvPr id="5" name="Picture 4">
            <a:extLst>
              <a:ext uri="{FF2B5EF4-FFF2-40B4-BE49-F238E27FC236}">
                <a16:creationId xmlns:a16="http://schemas.microsoft.com/office/drawing/2014/main" id="{8C84CAD6-B591-9042-96E6-26FD33DD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38200"/>
            <a:ext cx="8686800" cy="5513605"/>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13139</TotalTime>
  <Words>2404</Words>
  <Application>Microsoft Macintosh PowerPoint</Application>
  <PresentationFormat>On-screen Show (4:3)</PresentationFormat>
  <Paragraphs>483</Paragraphs>
  <Slides>54</Slides>
  <Notes>50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Alex Rosenkranz</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Ashleigh Cistaro</cp:lastModifiedBy>
  <cp:revision>1464</cp:revision>
  <cp:lastPrinted>2016-01-30T16:23:56Z</cp:lastPrinted>
  <dcterms:created xsi:type="dcterms:W3CDTF">2015-01-20T17:19:00Z</dcterms:created>
  <dcterms:modified xsi:type="dcterms:W3CDTF">2018-01-26T14:40:20Z</dcterms:modified>
</cp:coreProperties>
</file>